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Google Shape;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103d2495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103d2495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103d2495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103d2495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b103d2495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b103d2495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b103d2495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b103d2495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b103d2495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b103d2495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b103d2495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b103d2495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103d2495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103d2495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103d2495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103d2495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103d249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103d249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103d2495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103d2495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5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5.jp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_5cyc042-_RUs5m9BkgdeyoYM7j_ZlCV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43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ctrTitle"/>
          </p:nvPr>
        </p:nvSpPr>
        <p:spPr>
          <a:xfrm>
            <a:off x="685800" y="914175"/>
            <a:ext cx="7772400" cy="66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DISADVANTAGES OF NEURALINK</a:t>
            </a:r>
            <a:endParaRPr sz="3000"/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50225" y="1577175"/>
            <a:ext cx="7722300" cy="26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➢"/>
            </a:pPr>
            <a:r>
              <a:rPr lang="en-GB" sz="180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Brain surgery though less risky than we might think if conducted with precision under sterile conditions.</a:t>
            </a:r>
            <a:endParaRPr sz="180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Font typeface="Roboto"/>
              <a:buChar char="➢"/>
            </a:pPr>
            <a:r>
              <a:rPr lang="en-GB" sz="180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Some unknown long term impact on the brain from decomposition by the body of the electrode materials over time.</a:t>
            </a:r>
            <a:endParaRPr sz="180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Font typeface="Roboto"/>
              <a:buChar char="➢"/>
            </a:pPr>
            <a:r>
              <a:rPr lang="en-GB" sz="180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touched upon the need for regular upgrades, brain surgery every couple of years?</a:t>
            </a:r>
            <a:endParaRPr sz="180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0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685800" y="954352"/>
            <a:ext cx="7772400" cy="78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CONTENTS</a:t>
            </a:r>
            <a:endParaRPr sz="3500"/>
          </a:p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60725" y="1687700"/>
            <a:ext cx="8488800" cy="305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What is Neuralink?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What does it do?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Science behind it.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How will it work?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Potential.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Video on Neuralink Chip tested on Animal.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Advantage of Neuralink.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Disadvantage of Neuralink.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685800" y="954350"/>
            <a:ext cx="7772400" cy="61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WHAT IS NEURALINK?</a:t>
            </a:r>
            <a:endParaRPr sz="2700"/>
          </a:p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160725" y="1446600"/>
            <a:ext cx="8488800" cy="27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Pedram Mohseni &amp; Randolph Nudo in 2015.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Bought by Elon Musk in 2016.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Jared Birchall (CEO).</a:t>
            </a:r>
            <a:endParaRPr sz="2400"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2000"/>
            <a:ext cx="3031300" cy="252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950" y="2622000"/>
            <a:ext cx="3086100" cy="25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625" y="2622000"/>
            <a:ext cx="3086100" cy="25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ctrTitle"/>
          </p:nvPr>
        </p:nvSpPr>
        <p:spPr>
          <a:xfrm>
            <a:off x="685800" y="954350"/>
            <a:ext cx="7772400" cy="63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WHAT DOES IT DO</a:t>
            </a:r>
            <a:endParaRPr sz="2800"/>
          </a:p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160725" y="1486800"/>
            <a:ext cx="8488800" cy="274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Brain-Computer Interface.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Neuroprosthetics (inside skull).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Fix multiple Brain Dysfunction.</a:t>
            </a:r>
            <a:endParaRPr sz="2400"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950" y="2442650"/>
            <a:ext cx="4342046" cy="270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87900"/>
            <a:ext cx="4801949" cy="243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ctrTitle"/>
          </p:nvPr>
        </p:nvSpPr>
        <p:spPr>
          <a:xfrm>
            <a:off x="414550" y="954351"/>
            <a:ext cx="7772400" cy="56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SCIENCE BEHIND IT</a:t>
            </a:r>
            <a:endParaRPr sz="3000"/>
          </a:p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160725" y="1687700"/>
            <a:ext cx="8488800" cy="254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➢"/>
            </a:pPr>
            <a:r>
              <a:rPr lang="en-GB" sz="2200"/>
              <a:t>Brain is just Neuro Electrical Process.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GB" sz="2200"/>
              <a:t>Read Neuron directly using magnetic.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GB" sz="2200"/>
              <a:t>Alter </a:t>
            </a:r>
            <a:r>
              <a:rPr lang="en-GB" sz="2200"/>
              <a:t>impulse</a:t>
            </a:r>
            <a:r>
              <a:rPr lang="en-GB" sz="2200"/>
              <a:t> using Electricity.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GB" sz="2200"/>
              <a:t>Small electrode is used.</a:t>
            </a:r>
            <a:endParaRPr sz="2200"/>
          </a:p>
        </p:txBody>
      </p:sp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425" y="2973575"/>
            <a:ext cx="4068576" cy="21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275" y="1064875"/>
            <a:ext cx="2955725" cy="190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24275"/>
            <a:ext cx="4982775" cy="20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ctrTitle"/>
          </p:nvPr>
        </p:nvSpPr>
        <p:spPr>
          <a:xfrm>
            <a:off x="615475" y="924750"/>
            <a:ext cx="7772400" cy="541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HOW WILL IT WORK</a:t>
            </a:r>
            <a:endParaRPr sz="2500"/>
          </a:p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401825" y="1466550"/>
            <a:ext cx="7300200" cy="175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Thread implanting Robot.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Thread 2 Processor 2 pod.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Wireless power &amp; Data.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GB" sz="2400"/>
              <a:t>Motion and Intent data.</a:t>
            </a:r>
            <a:endParaRPr sz="24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4275"/>
            <a:ext cx="2719450" cy="20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450" y="3003725"/>
            <a:ext cx="3170850" cy="21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300" y="2179825"/>
            <a:ext cx="3603075" cy="30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ctrTitle"/>
          </p:nvPr>
        </p:nvSpPr>
        <p:spPr>
          <a:xfrm>
            <a:off x="685800" y="924225"/>
            <a:ext cx="7772400" cy="642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POTENTIAL</a:t>
            </a:r>
            <a:endParaRPr sz="3100"/>
          </a:p>
        </p:txBody>
      </p:sp>
      <p:sp>
        <p:nvSpPr>
          <p:cNvPr id="75" name="Google Shape;75;p10"/>
          <p:cNvSpPr txBox="1"/>
          <p:nvPr>
            <p:ph idx="1" type="subTitle"/>
          </p:nvPr>
        </p:nvSpPr>
        <p:spPr>
          <a:xfrm>
            <a:off x="110500" y="1466350"/>
            <a:ext cx="7662000" cy="276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360"/>
              </a:spcBef>
              <a:spcAft>
                <a:spcPts val="0"/>
              </a:spcAft>
              <a:buSzPts val="2500"/>
              <a:buChar char="➢"/>
            </a:pPr>
            <a:r>
              <a:rPr lang="en-GB" sz="2500"/>
              <a:t>Biggest thing after Smartphone.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➢"/>
            </a:pPr>
            <a:r>
              <a:rPr lang="en-GB" sz="2500"/>
              <a:t>Human Testing targeting by 2021.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➢"/>
            </a:pPr>
            <a:r>
              <a:rPr lang="en-GB" sz="2500"/>
              <a:t>Animal testing is ongoing.</a:t>
            </a:r>
            <a:endParaRPr sz="2500"/>
          </a:p>
        </p:txBody>
      </p:sp>
      <p:pic>
        <p:nvPicPr>
          <p:cNvPr id="76" name="Google Shape;7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3275"/>
            <a:ext cx="4572001" cy="24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050" y="2380800"/>
            <a:ext cx="4462949" cy="27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ctrTitle"/>
          </p:nvPr>
        </p:nvSpPr>
        <p:spPr>
          <a:xfrm>
            <a:off x="685800" y="954350"/>
            <a:ext cx="7772400" cy="65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NEURALINK CHIP TESTED ON ANIMAL</a:t>
            </a:r>
            <a:endParaRPr sz="2700"/>
          </a:p>
        </p:txBody>
      </p:sp>
      <p:sp>
        <p:nvSpPr>
          <p:cNvPr id="83" name="Google Shape;83;p11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1" title="animal test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14500"/>
            <a:ext cx="9144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ctrTitle"/>
          </p:nvPr>
        </p:nvSpPr>
        <p:spPr>
          <a:xfrm>
            <a:off x="685800" y="914175"/>
            <a:ext cx="7772400" cy="66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ADVANTAGES OF NEURALINK</a:t>
            </a:r>
            <a:endParaRPr sz="3000"/>
          </a:p>
        </p:txBody>
      </p:sp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50225" y="1577175"/>
            <a:ext cx="7722300" cy="26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➢"/>
            </a:pPr>
            <a:r>
              <a:rPr lang="en-GB" sz="180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Ability to control a computer with your mind helping shut in people with </a:t>
            </a:r>
            <a:r>
              <a:rPr lang="en-GB" sz="180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severe</a:t>
            </a:r>
            <a:r>
              <a:rPr lang="en-GB" sz="180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paralysis communicate.</a:t>
            </a:r>
            <a:endParaRPr sz="180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Font typeface="Roboto"/>
              <a:buChar char="➢"/>
            </a:pPr>
            <a:r>
              <a:rPr lang="en-GB" sz="180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High precision mental control of machines.</a:t>
            </a:r>
            <a:endParaRPr sz="180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800"/>
              <a:buFont typeface="Roboto"/>
              <a:buChar char="➢"/>
            </a:pPr>
            <a:r>
              <a:rPr lang="en-GB" sz="180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neural shunt allowing paralyzed people to regain control of their bodies.</a:t>
            </a:r>
            <a:endParaRPr sz="180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seño predeterminado">
  <a:themeElements>
    <a:clrScheme name="Diseño predeterminado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